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4" r:id="rId4"/>
    <p:sldId id="258" r:id="rId5"/>
    <p:sldId id="256" r:id="rId6"/>
    <p:sldId id="260" r:id="rId7"/>
    <p:sldId id="267" r:id="rId8"/>
    <p:sldId id="261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6BEAD3-92B8-458B-B7D4-563F992B5FB9}" v="2" dt="2024-09-11T20:37:28.385"/>
    <p1510:client id="{F4F9958A-A491-4FD0-9256-0A54B69DA37F}" v="13" dt="2024-09-11T20:23:27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>
        <p:scale>
          <a:sx n="78" d="100"/>
          <a:sy n="78" d="100"/>
        </p:scale>
        <p:origin x="186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al Feldman" userId="27c629e1e7332c14" providerId="LiveId" clId="{F26BEAD3-92B8-458B-B7D4-563F992B5FB9}"/>
    <pc:docChg chg="undo custSel modSld">
      <pc:chgData name="Christal Feldman" userId="27c629e1e7332c14" providerId="LiveId" clId="{F26BEAD3-92B8-458B-B7D4-563F992B5FB9}" dt="2024-09-11T20:41:59.044" v="70" actId="478"/>
      <pc:docMkLst>
        <pc:docMk/>
      </pc:docMkLst>
      <pc:sldChg chg="addSp delSp modSp mod">
        <pc:chgData name="Christal Feldman" userId="27c629e1e7332c14" providerId="LiveId" clId="{F26BEAD3-92B8-458B-B7D4-563F992B5FB9}" dt="2024-09-11T20:41:59.044" v="70" actId="478"/>
        <pc:sldMkLst>
          <pc:docMk/>
          <pc:sldMk cId="3785866741" sldId="259"/>
        </pc:sldMkLst>
        <pc:spChg chg="add del mod">
          <ac:chgData name="Christal Feldman" userId="27c629e1e7332c14" providerId="LiveId" clId="{F26BEAD3-92B8-458B-B7D4-563F992B5FB9}" dt="2024-09-11T20:41:59.044" v="70" actId="478"/>
          <ac:spMkLst>
            <pc:docMk/>
            <pc:sldMk cId="3785866741" sldId="259"/>
            <ac:spMk id="7" creationId="{CE4E01E9-FE51-8B90-3C62-9149C42A37EA}"/>
          </ac:spMkLst>
        </pc:spChg>
        <pc:picChg chg="add mod">
          <ac:chgData name="Christal Feldman" userId="27c629e1e7332c14" providerId="LiveId" clId="{F26BEAD3-92B8-458B-B7D4-563F992B5FB9}" dt="2024-09-11T20:37:15.848" v="9" actId="1076"/>
          <ac:picMkLst>
            <pc:docMk/>
            <pc:sldMk cId="3785866741" sldId="259"/>
            <ac:picMk id="3" creationId="{20ED2B7C-B553-B1E4-C61C-FA85E66B4923}"/>
          </ac:picMkLst>
        </pc:picChg>
        <pc:picChg chg="add mod modCrop">
          <ac:chgData name="Christal Feldman" userId="27c629e1e7332c14" providerId="LiveId" clId="{F26BEAD3-92B8-458B-B7D4-563F992B5FB9}" dt="2024-09-11T20:41:17.045" v="66" actId="1076"/>
          <ac:picMkLst>
            <pc:docMk/>
            <pc:sldMk cId="3785866741" sldId="259"/>
            <ac:picMk id="4" creationId="{32D7EAD0-FBC7-C9B4-4496-3225DAD9E39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8C024-AE1A-D317-AC95-145618556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D1DC0-CF3E-0BFC-5F31-C8ECCDEEE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50200-FDB3-F96D-B28F-DA3A0162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B0DB7-4BCA-038E-9C25-62F75817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E6A48-99C7-CE31-1C92-9A950BA6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96DD-356E-0A47-051B-17A41E53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F540E-874C-2F64-D64B-C2A94DB5B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5A2F4-59F5-96EA-E059-636BBE0B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D3117-7EF5-A3DA-284D-8F2EE42AF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6EB8-0C1E-F136-2E3D-4AB724F4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EB3C9-7128-3FAF-8962-19073E6C7A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E993E-7308-49FF-8D27-7E33E8B47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6E17-0183-46A0-8F41-1182362C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ACB11-5DA0-71E1-2711-A264BB60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3EEDE-D298-D713-8001-96E80757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3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227C9-CCA6-1BC5-62D2-6E386F8E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36204-3FAF-FFC3-60DA-991AF9124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02CB0-7CBF-2829-16F0-D9EDF1F1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09E2-F28C-2400-6876-1E3846A1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022CE-6E84-64F9-3107-4027F9FF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C17E-262A-EE0F-D990-95F1EA5E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67706-2700-DF87-4C14-20D40BB5A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39562-DDC4-3AED-BD49-BE55B8BF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03CA-56BC-AA54-91A8-292E8014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3AAE8-5E45-FD5E-0514-D4B3B23A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E336-7D0B-8220-DFA6-A3F20F2E0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1AE90-8563-D16E-E9E3-5DFFBC52C2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7D29F-2536-5174-8E3C-2C8D27E89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4FC133-652B-916C-53A2-C2B16F799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D12DB-EF7B-8522-45CD-9F9299D7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1FAE7-9FC5-D72C-F539-0E986E79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18F7-E9FD-774E-DFA0-C3AF2F35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BFA1F-6BC4-2986-1D53-9E7357782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15815-5893-CDB8-C3FD-DDB74CF73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E28524-1160-7ED4-7DE8-FB50E3B3D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D6754-EBFE-7389-F6B7-9D4FD08746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D57CD-763E-1AF6-EA64-9DEE23A0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14CBA-404C-EEE3-E92A-4B0337C0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C372E-3D77-D636-46FE-0B7552D7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1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32DA-5CC1-2688-A57B-2959C17E1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0F9B23-6FF0-6782-7155-E124F6D0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CE3E2-B506-0C89-97A8-015EE844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CD05E3-A160-11EF-6191-4A287DB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63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BB6CB2-9FED-517C-FD4D-524EA89E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D189E9-2C31-2D0A-35DA-263E7BAC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A9FEC-1A6B-215A-8800-3C3B575C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9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61637-91CC-A09A-7E29-6DFDFBB3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209A-8442-6CEC-D686-5C9B83C97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B3670-B90F-993F-792D-F2B4839B4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5A5BE-BF01-DBAB-1E74-DE12E3F51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5F1B8-4A8D-4BE2-7713-51AA05FC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39384-B6CE-9CBA-E220-308FFF90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8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71B8-24DC-B1AB-6134-B7A9E9FE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BEBB2-DE4F-EB60-CA8F-99D74CE7C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8722B-1EFF-E988-2CD8-81F74E0C1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6601-34FB-4C03-28ED-A74D5C5F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DBEBC-483E-0ACE-AD5F-498DDCFD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A6883-7185-BDA1-44F0-FDFC1B03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2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CFA9C-5C45-66EB-DBA7-C831D070A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3AA93-5B90-5E40-9472-E28FCE20C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67337-4708-B4AF-31A7-3688DFB62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18689C-8A2C-4A44-816A-3C1196E945C6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711C5-2519-590E-C1BD-9E31A2A64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FDAE8-9479-8799-E03A-97DCEA72B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7651D7-59A0-40C2-B921-4A1F77F032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ell phone with text on screen&#10;&#10;Description automatically generated">
            <a:extLst>
              <a:ext uri="{FF2B5EF4-FFF2-40B4-BE49-F238E27FC236}">
                <a16:creationId xmlns:a16="http://schemas.microsoft.com/office/drawing/2014/main" id="{D6D87BDE-CC2E-35C0-9F96-DBABC40A1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18" y="201138"/>
            <a:ext cx="4987047" cy="64557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7B1F56E6-6BDB-236B-B077-0F422E3FB797}"/>
              </a:ext>
            </a:extLst>
          </p:cNvPr>
          <p:cNvSpPr txBox="1">
            <a:spLocks/>
          </p:cNvSpPr>
          <p:nvPr/>
        </p:nvSpPr>
        <p:spPr>
          <a:xfrm>
            <a:off x="502601" y="1760698"/>
            <a:ext cx="5963055" cy="3677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LNHS PTSA</a:t>
            </a:r>
            <a:br>
              <a:rPr lang="en-US" sz="5000" dirty="0"/>
            </a:br>
            <a:r>
              <a:rPr lang="en-US" sz="5000" dirty="0"/>
              <a:t>GENERAL MEETING</a:t>
            </a:r>
          </a:p>
          <a:p>
            <a:pPr algn="ctr"/>
            <a:r>
              <a:rPr lang="en-US" sz="4000" dirty="0"/>
              <a:t>WEDNESDAY</a:t>
            </a:r>
          </a:p>
          <a:p>
            <a:pPr algn="ctr"/>
            <a:r>
              <a:rPr lang="en-US" sz="4000" dirty="0"/>
              <a:t>SEPTEMBER 11, 2024</a:t>
            </a:r>
          </a:p>
          <a:p>
            <a:pPr algn="ctr"/>
            <a:r>
              <a:rPr lang="en-US" sz="4000" dirty="0"/>
              <a:t>6:30PM</a:t>
            </a:r>
          </a:p>
          <a:p>
            <a:pPr algn="ctr"/>
            <a:r>
              <a:rPr lang="en-US" sz="4000" dirty="0"/>
              <a:t>MEDIA CENTER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DA7CD79D-0B30-3A7A-7EA0-310828705573}"/>
              </a:ext>
            </a:extLst>
          </p:cNvPr>
          <p:cNvSpPr txBox="1">
            <a:spLocks/>
          </p:cNvSpPr>
          <p:nvPr/>
        </p:nvSpPr>
        <p:spPr>
          <a:xfrm>
            <a:off x="269131" y="330737"/>
            <a:ext cx="6410528" cy="1410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700" dirty="0"/>
              <a:t>WELCOME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C5E62B91-737F-D18E-AF64-54B20F9EAD62}"/>
              </a:ext>
            </a:extLst>
          </p:cNvPr>
          <p:cNvSpPr txBox="1">
            <a:spLocks/>
          </p:cNvSpPr>
          <p:nvPr/>
        </p:nvSpPr>
        <p:spPr>
          <a:xfrm>
            <a:off x="502600" y="5778221"/>
            <a:ext cx="5963055" cy="846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www.LNHSPTSA.com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3" name="Google Shape;207;p13" descr="Facebook clipart clipart kid 2">
            <a:extLst>
              <a:ext uri="{FF2B5EF4-FFF2-40B4-BE49-F238E27FC236}">
                <a16:creationId xmlns:a16="http://schemas.microsoft.com/office/drawing/2014/main" id="{20ED2B7C-B553-B1E4-C61C-FA85E66B49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345" r="2082"/>
          <a:stretch/>
        </p:blipFill>
        <p:spPr>
          <a:xfrm>
            <a:off x="7876309" y="4907973"/>
            <a:ext cx="817951" cy="89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6;p13" descr="Free Instagram Cliparts, Download Free Instagram Cliparts png images, Free  ClipArts on Clipart Library">
            <a:extLst>
              <a:ext uri="{FF2B5EF4-FFF2-40B4-BE49-F238E27FC236}">
                <a16:creationId xmlns:a16="http://schemas.microsoft.com/office/drawing/2014/main" id="{32D7EAD0-FBC7-C9B4-4496-3225DAD9E3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214" r="12105"/>
          <a:stretch/>
        </p:blipFill>
        <p:spPr>
          <a:xfrm>
            <a:off x="11086284" y="5261571"/>
            <a:ext cx="509087" cy="516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86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on with blue eyes&#10;&#10;Description automatically generated">
            <a:extLst>
              <a:ext uri="{FF2B5EF4-FFF2-40B4-BE49-F238E27FC236}">
                <a16:creationId xmlns:a16="http://schemas.microsoft.com/office/drawing/2014/main" id="{0742953B-A4F5-132E-B7A8-B6D1B812C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4" y="145694"/>
            <a:ext cx="6612964" cy="656661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8" name="Picture 7" descr="Two women holding boxes in a warehouse&#10;&#10;Description automatically generated">
            <a:extLst>
              <a:ext uri="{FF2B5EF4-FFF2-40B4-BE49-F238E27FC236}">
                <a16:creationId xmlns:a16="http://schemas.microsoft.com/office/drawing/2014/main" id="{9F3785C3-6F82-7A1C-82D8-1E87D8DB2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4" b="6582"/>
          <a:stretch/>
        </p:blipFill>
        <p:spPr>
          <a:xfrm>
            <a:off x="8156132" y="2587779"/>
            <a:ext cx="3851010" cy="41245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A sign in a wooden frame&#10;&#10;Description automatically generated">
            <a:extLst>
              <a:ext uri="{FF2B5EF4-FFF2-40B4-BE49-F238E27FC236}">
                <a16:creationId xmlns:a16="http://schemas.microsoft.com/office/drawing/2014/main" id="{5F88956C-2E45-EE92-DA2B-52C063B4C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9397" y="588179"/>
            <a:ext cx="2917280" cy="218795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C17C387E-17B8-BC69-8A6B-FA084BA0AC86}"/>
              </a:ext>
            </a:extLst>
          </p:cNvPr>
          <p:cNvSpPr txBox="1">
            <a:spLocks/>
          </p:cNvSpPr>
          <p:nvPr/>
        </p:nvSpPr>
        <p:spPr>
          <a:xfrm>
            <a:off x="9051877" y="637189"/>
            <a:ext cx="3186287" cy="1459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THANK </a:t>
            </a:r>
          </a:p>
          <a:p>
            <a:pPr algn="ctr"/>
            <a:r>
              <a:rPr lang="en-US" sz="6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YOU!</a:t>
            </a:r>
          </a:p>
        </p:txBody>
      </p:sp>
    </p:spTree>
    <p:extLst>
      <p:ext uri="{BB962C8B-B14F-4D97-AF65-F5344CB8AC3E}">
        <p14:creationId xmlns:p14="http://schemas.microsoft.com/office/powerpoint/2010/main" val="381798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635717" y="2859834"/>
            <a:ext cx="5620751" cy="2616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PAST MINUTES</a:t>
            </a:r>
          </a:p>
          <a:p>
            <a:r>
              <a:rPr lang="en-US" dirty="0"/>
              <a:t>AUGUST 21, 2024</a:t>
            </a:r>
            <a:br>
              <a:rPr lang="en-US" dirty="0"/>
            </a:br>
            <a:r>
              <a:rPr lang="en-US" sz="3300" dirty="0"/>
              <a:t>FOR APPROVAL</a:t>
            </a:r>
            <a:br>
              <a:rPr lang="en-US" sz="2400" dirty="0"/>
            </a:br>
            <a:r>
              <a:rPr lang="en-US" sz="2700" b="1" i="1" dirty="0"/>
              <a:t>2024 - 2025 Annual Budget Review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52" y="435026"/>
            <a:ext cx="2078079" cy="2095994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D88471C7-9010-0EF5-8E66-F2076A14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"/>
          <a:stretch/>
        </p:blipFill>
        <p:spPr>
          <a:xfrm>
            <a:off x="6658205" y="160490"/>
            <a:ext cx="5154855" cy="652451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001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132950" y="2577729"/>
            <a:ext cx="6083024" cy="36445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AUGUST</a:t>
            </a:r>
          </a:p>
          <a:p>
            <a:r>
              <a:rPr lang="en-US" dirty="0"/>
              <a:t>FINANCIAL </a:t>
            </a:r>
          </a:p>
          <a:p>
            <a:r>
              <a:rPr lang="en-US" dirty="0"/>
              <a:t>REPORT</a:t>
            </a:r>
            <a:br>
              <a:rPr lang="en-US" dirty="0"/>
            </a:br>
            <a:br>
              <a:rPr lang="en-US" sz="2400" dirty="0"/>
            </a:br>
            <a:r>
              <a:rPr lang="en-US" sz="2700" b="1" i="1" dirty="0"/>
              <a:t>2023-2024 Audit </a:t>
            </a:r>
          </a:p>
          <a:p>
            <a:r>
              <a:rPr lang="en-US" sz="2700" b="1" i="1" dirty="0"/>
              <a:t>Submitted on August 31st</a:t>
            </a:r>
            <a:br>
              <a:rPr lang="en-US" sz="2700" b="1" dirty="0"/>
            </a:br>
            <a:endParaRPr lang="en-US" sz="2700" b="1" dirty="0"/>
          </a:p>
          <a:p>
            <a:r>
              <a:rPr lang="en-US" sz="3000" b="1" dirty="0"/>
              <a:t>Starting Balance - $2,062.71</a:t>
            </a:r>
          </a:p>
          <a:p>
            <a:r>
              <a:rPr lang="en-US" sz="3000" b="1" dirty="0"/>
              <a:t>Ending Balance - $9,450.95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85" y="361989"/>
            <a:ext cx="2078079" cy="2095994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B004EB1E-2A2B-96DC-6FDB-82838FF4AB90}"/>
              </a:ext>
            </a:extLst>
          </p:cNvPr>
          <p:cNvSpPr txBox="1">
            <a:spLocks/>
          </p:cNvSpPr>
          <p:nvPr/>
        </p:nvSpPr>
        <p:spPr>
          <a:xfrm>
            <a:off x="5640631" y="361989"/>
            <a:ext cx="6418419" cy="58603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SUMMARY</a:t>
            </a:r>
            <a:br>
              <a:rPr lang="en-US" dirty="0"/>
            </a:br>
            <a:br>
              <a:rPr lang="en-US" sz="2400" dirty="0"/>
            </a:br>
            <a:r>
              <a:rPr lang="en-US" sz="2800" b="1" i="1" u="sng" dirty="0"/>
              <a:t>INCOME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Mostly Spirit Wear Income - Over $6,500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(166) Memberships - $826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Donations - $230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Legacy Bricks - $325</a:t>
            </a:r>
          </a:p>
          <a:p>
            <a:endParaRPr lang="en-US" sz="2800" b="1" i="1" dirty="0"/>
          </a:p>
          <a:p>
            <a:r>
              <a:rPr lang="en-US" sz="2800" b="1" i="1" u="sng" dirty="0"/>
              <a:t>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Outstanding 2023-2024 Checks - $700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Website Fees/Domain Name - $142.17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Liability Insurance - $135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OCCPTA Dues &amp; Donation - $100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(166) Memberships x $3.50 = $581 to FL PTA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Discount Cards - $375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Sam’s Membership - $110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r>
              <a:rPr lang="en-US" sz="2200" b="1" i="1" dirty="0"/>
              <a:t>(Keep $1,000 Balance in Bank Account)</a:t>
            </a:r>
          </a:p>
        </p:txBody>
      </p:sp>
    </p:spTree>
    <p:extLst>
      <p:ext uri="{BB962C8B-B14F-4D97-AF65-F5344CB8AC3E}">
        <p14:creationId xmlns:p14="http://schemas.microsoft.com/office/powerpoint/2010/main" val="37847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ard with text and images&#10;&#10;Description automatically generated">
            <a:extLst>
              <a:ext uri="{FF2B5EF4-FFF2-40B4-BE49-F238E27FC236}">
                <a16:creationId xmlns:a16="http://schemas.microsoft.com/office/drawing/2014/main" id="{9E2A70C9-BD29-82C3-C622-02F2ECBD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1" y="272374"/>
            <a:ext cx="6313251" cy="63132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6" name="Picture 5" descr="A black and white advertisement&#10;&#10;Description automatically generated">
            <a:extLst>
              <a:ext uri="{FF2B5EF4-FFF2-40B4-BE49-F238E27FC236}">
                <a16:creationId xmlns:a16="http://schemas.microsoft.com/office/drawing/2014/main" id="{E29F5F6D-A599-23A9-0DC0-327B42A7E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67" y="3863329"/>
            <a:ext cx="5066415" cy="2943126"/>
          </a:xfrm>
          <a:prstGeom prst="rect">
            <a:avLst/>
          </a:prstGeom>
        </p:spPr>
      </p:pic>
      <p:pic>
        <p:nvPicPr>
          <p:cNvPr id="8" name="Picture 7" descr="A close-up of a coupon&#10;&#10;Description automatically generated">
            <a:extLst>
              <a:ext uri="{FF2B5EF4-FFF2-40B4-BE49-F238E27FC236}">
                <a16:creationId xmlns:a16="http://schemas.microsoft.com/office/drawing/2014/main" id="{5B1D40FB-8BAE-FD0C-A9E8-03396E6CD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89" y="913421"/>
            <a:ext cx="4969174" cy="2965005"/>
          </a:xfrm>
          <a:prstGeom prst="rect">
            <a:avLst/>
          </a:prstGeo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D2ACFDF4-EB65-9D1D-DB71-1697DB6A2384}"/>
              </a:ext>
            </a:extLst>
          </p:cNvPr>
          <p:cNvSpPr txBox="1">
            <a:spLocks/>
          </p:cNvSpPr>
          <p:nvPr/>
        </p:nvSpPr>
        <p:spPr>
          <a:xfrm>
            <a:off x="6322148" y="107005"/>
            <a:ext cx="5963055" cy="846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rgbClr val="FF0000"/>
                </a:solidFill>
              </a:rPr>
              <a:t>Help Us Meet Our Goal of 600 Memberships!</a:t>
            </a:r>
          </a:p>
          <a:p>
            <a:pPr algn="ctr"/>
            <a:r>
              <a:rPr lang="en-US" sz="1800" b="1" dirty="0"/>
              <a:t>Parents - 77, Staff - 46, Students - 45, Community - 6</a:t>
            </a:r>
          </a:p>
          <a:p>
            <a:pPr algn="ctr"/>
            <a:r>
              <a:rPr lang="en-US" sz="1800" b="1" dirty="0"/>
              <a:t>174 Memberships</a:t>
            </a:r>
          </a:p>
        </p:txBody>
      </p:sp>
    </p:spTree>
    <p:extLst>
      <p:ext uri="{BB962C8B-B14F-4D97-AF65-F5344CB8AC3E}">
        <p14:creationId xmlns:p14="http://schemas.microsoft.com/office/powerpoint/2010/main" val="103887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men wearing sports clothing&#10;&#10;Description automatically generated with medium confidence">
            <a:extLst>
              <a:ext uri="{FF2B5EF4-FFF2-40B4-BE49-F238E27FC236}">
                <a16:creationId xmlns:a16="http://schemas.microsoft.com/office/drawing/2014/main" id="{954FAE07-9550-07E8-73A1-3E44DF193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77" y="212386"/>
            <a:ext cx="9519645" cy="64332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9347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yer&#10;&#10;Description automatically generated">
            <a:extLst>
              <a:ext uri="{FF2B5EF4-FFF2-40B4-BE49-F238E27FC236}">
                <a16:creationId xmlns:a16="http://schemas.microsoft.com/office/drawing/2014/main" id="{E6C0111C-C5D2-3C71-0CC6-6EC63433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6" y="183422"/>
            <a:ext cx="5032937" cy="649115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Picture 6" descr="A flyer for a club&#10;&#10;Description automatically generated">
            <a:extLst>
              <a:ext uri="{FF2B5EF4-FFF2-40B4-BE49-F238E27FC236}">
                <a16:creationId xmlns:a16="http://schemas.microsoft.com/office/drawing/2014/main" id="{34C204F4-609A-68CD-147F-C6610FB3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753" y="183421"/>
            <a:ext cx="5202004" cy="64911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9160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4C5B6D4E-131E-BC84-8C0C-469D67000ECF}"/>
              </a:ext>
            </a:extLst>
          </p:cNvPr>
          <p:cNvSpPr txBox="1">
            <a:spLocks/>
          </p:cNvSpPr>
          <p:nvPr/>
        </p:nvSpPr>
        <p:spPr>
          <a:xfrm>
            <a:off x="349965" y="2578645"/>
            <a:ext cx="5620751" cy="26029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STAFF APPRECIATION</a:t>
            </a:r>
          </a:p>
          <a:p>
            <a:r>
              <a:rPr lang="en-US" sz="5000" dirty="0"/>
              <a:t>Upcoming Events</a:t>
            </a:r>
            <a:endParaRPr lang="en-US" sz="5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487D-823A-FD92-AAA8-8B327A27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02" y="435026"/>
            <a:ext cx="2078079" cy="2095994"/>
          </a:xfrm>
          <a:prstGeom prst="rect">
            <a:avLst/>
          </a:prstGeom>
        </p:spPr>
      </p:pic>
      <p:pic>
        <p:nvPicPr>
          <p:cNvPr id="7" name="Picture 6" descr="A kitchen counter with a cake and coffee cups&#10;&#10;Description automatically generated with medium confidence">
            <a:extLst>
              <a:ext uri="{FF2B5EF4-FFF2-40B4-BE49-F238E27FC236}">
                <a16:creationId xmlns:a16="http://schemas.microsoft.com/office/drawing/2014/main" id="{9DADBCEA-400C-0EF9-BE7E-88B197652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0"/>
          <a:stretch/>
        </p:blipFill>
        <p:spPr>
          <a:xfrm rot="211341">
            <a:off x="6884462" y="974521"/>
            <a:ext cx="4829360" cy="33074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9BCCF13-AEEE-95E2-0F2D-0B6EA0C38F9E}"/>
              </a:ext>
            </a:extLst>
          </p:cNvPr>
          <p:cNvSpPr txBox="1">
            <a:spLocks/>
          </p:cNvSpPr>
          <p:nvPr/>
        </p:nvSpPr>
        <p:spPr>
          <a:xfrm rot="203996">
            <a:off x="6827766" y="208292"/>
            <a:ext cx="5156330" cy="87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Coffee Station</a:t>
            </a:r>
            <a:endParaRPr lang="en-U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Picture 9" descr="A group of coffee creamer and milk in a refrigerator&#10;&#10;Description automatically generated">
            <a:extLst>
              <a:ext uri="{FF2B5EF4-FFF2-40B4-BE49-F238E27FC236}">
                <a16:creationId xmlns:a16="http://schemas.microsoft.com/office/drawing/2014/main" id="{70C537D4-0935-0D01-2CAC-9F74195C1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41"/>
          <a:stretch/>
        </p:blipFill>
        <p:spPr>
          <a:xfrm>
            <a:off x="6256466" y="4104511"/>
            <a:ext cx="3284971" cy="24693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 descr="A sign on a wall&#10;&#10;Description automatically generated">
            <a:extLst>
              <a:ext uri="{FF2B5EF4-FFF2-40B4-BE49-F238E27FC236}">
                <a16:creationId xmlns:a16="http://schemas.microsoft.com/office/drawing/2014/main" id="{68E2147E-59E5-8948-7E56-73E159616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9275" r="16710" b="14129"/>
          <a:stretch/>
        </p:blipFill>
        <p:spPr>
          <a:xfrm rot="5570025">
            <a:off x="9371774" y="4505447"/>
            <a:ext cx="2319207" cy="2047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5195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for a school&#10;&#10;Description automatically generated">
            <a:extLst>
              <a:ext uri="{FF2B5EF4-FFF2-40B4-BE49-F238E27FC236}">
                <a16:creationId xmlns:a16="http://schemas.microsoft.com/office/drawing/2014/main" id="{9FD69767-0CE3-933C-5AA7-AD6AC4271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5" y="231402"/>
            <a:ext cx="6166311" cy="28639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5DEACB-A2CD-F457-C374-6355D6CC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90" y="349876"/>
            <a:ext cx="5368131" cy="37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8F95423B-41EA-0B0F-BA92-BF2628E647A9}"/>
              </a:ext>
            </a:extLst>
          </p:cNvPr>
          <p:cNvSpPr txBox="1">
            <a:spLocks/>
          </p:cNvSpPr>
          <p:nvPr/>
        </p:nvSpPr>
        <p:spPr>
          <a:xfrm>
            <a:off x="3041428" y="5003579"/>
            <a:ext cx="8752433" cy="1582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dirty="0"/>
              <a:t>EMAIL - LNHSPTSA@gmail.com</a:t>
            </a:r>
          </a:p>
          <a:p>
            <a:pPr algn="ctr"/>
            <a:r>
              <a:rPr lang="en-US" sz="5000" dirty="0"/>
              <a:t>WEBSITE - www.LNHSPTSA.com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A logo for a high school&#10;&#10;Description automatically generated">
            <a:extLst>
              <a:ext uri="{FF2B5EF4-FFF2-40B4-BE49-F238E27FC236}">
                <a16:creationId xmlns:a16="http://schemas.microsoft.com/office/drawing/2014/main" id="{7DFDB65B-A854-BB2C-1DFC-67B51E899D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2" t="6447" r="5995" b="6447"/>
          <a:stretch/>
        </p:blipFill>
        <p:spPr>
          <a:xfrm>
            <a:off x="398139" y="4210361"/>
            <a:ext cx="2385254" cy="2375265"/>
          </a:xfrm>
          <a:prstGeom prst="rect">
            <a:avLst/>
          </a:prstGeom>
        </p:spPr>
      </p:pic>
      <p:pic>
        <p:nvPicPr>
          <p:cNvPr id="9" name="Picture 2" descr="QR Code Image">
            <a:extLst>
              <a:ext uri="{FF2B5EF4-FFF2-40B4-BE49-F238E27FC236}">
                <a16:creationId xmlns:a16="http://schemas.microsoft.com/office/drawing/2014/main" id="{3B13C2D6-64F8-39BC-3956-019D7205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89" y="2711054"/>
            <a:ext cx="1834114" cy="1834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5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DBA70862-7FDB-B7A5-16E5-8BFB9803D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4"/>
          <a:stretch/>
        </p:blipFill>
        <p:spPr>
          <a:xfrm>
            <a:off x="261951" y="252919"/>
            <a:ext cx="6726448" cy="63521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 descr="Two women standing next to a table with a sign&#10;&#10;Description automatically generated">
            <a:extLst>
              <a:ext uri="{FF2B5EF4-FFF2-40B4-BE49-F238E27FC236}">
                <a16:creationId xmlns:a16="http://schemas.microsoft.com/office/drawing/2014/main" id="{CAB094AB-ACB5-0F7D-8BB0-87EE4826E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374" y="3025303"/>
            <a:ext cx="2962675" cy="36694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 descr="A poster for a volunteer&#10;&#10;Description automatically generated">
            <a:extLst>
              <a:ext uri="{FF2B5EF4-FFF2-40B4-BE49-F238E27FC236}">
                <a16:creationId xmlns:a16="http://schemas.microsoft.com/office/drawing/2014/main" id="{73143072-FE6C-5EDE-0CAF-4F49148B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076">
            <a:off x="6636841" y="260791"/>
            <a:ext cx="2532221" cy="325876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BAD02308-65C0-36D3-88D4-32BD732D42CC}"/>
              </a:ext>
            </a:extLst>
          </p:cNvPr>
          <p:cNvSpPr txBox="1">
            <a:spLocks/>
          </p:cNvSpPr>
          <p:nvPr/>
        </p:nvSpPr>
        <p:spPr>
          <a:xfrm>
            <a:off x="9051877" y="802565"/>
            <a:ext cx="3186287" cy="1459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CLUB RUSH</a:t>
            </a:r>
          </a:p>
        </p:txBody>
      </p:sp>
    </p:spTree>
    <p:extLst>
      <p:ext uri="{BB962C8B-B14F-4D97-AF65-F5344CB8AC3E}">
        <p14:creationId xmlns:p14="http://schemas.microsoft.com/office/powerpoint/2010/main" val="3798462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195</Words>
  <Application>Microsoft Office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Aharoni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Christal Feldman</dc:creator>
  <cp:lastModifiedBy>Christal Feldman</cp:lastModifiedBy>
  <cp:revision>4</cp:revision>
  <dcterms:created xsi:type="dcterms:W3CDTF">2024-08-21T03:03:03Z</dcterms:created>
  <dcterms:modified xsi:type="dcterms:W3CDTF">2024-09-11T20:42:03Z</dcterms:modified>
</cp:coreProperties>
</file>